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406F114B-23D3-4B76-92AC-937EBFCC0867}" type="datetimeFigureOut">
              <a:rPr lang="fr-FR" smtClean="0"/>
              <a:pPr/>
              <a:t>03/09/2019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1" y="4716464"/>
            <a:ext cx="5438775" cy="4467225"/>
          </a:xfrm>
          <a:prstGeom prst="rect">
            <a:avLst/>
          </a:prstGeom>
        </p:spPr>
        <p:txBody>
          <a:bodyPr vert="horz" lIns="91433" tIns="45717" rIns="91433" bIns="45717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91AC6D8B-4134-42EE-B4D8-B1406AFC65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45A5-4C02-492E-88DE-44225C8EA95F}" type="datetime1">
              <a:rPr lang="fr-FR" smtClean="0"/>
              <a:pPr/>
              <a:t>03/09/2019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9825-E74E-49BB-9EBC-4C84C9F937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DFA-B06B-44F1-9B5A-7FB33E2B85D1}" type="datetime1">
              <a:rPr lang="fr-FR" smtClean="0"/>
              <a:pPr/>
              <a:t>03/09/2019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9825-E74E-49BB-9EBC-4C84C9F937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6A45-E5CD-46D6-9A3F-DB4B74B3862B}" type="datetime1">
              <a:rPr lang="fr-FR" smtClean="0"/>
              <a:pPr/>
              <a:t>03/09/2019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9825-E74E-49BB-9EBC-4C84C9F937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07CF1-A2DC-4ABD-8510-78BD62EC94B1}" type="datetime1">
              <a:rPr lang="fr-FR" smtClean="0"/>
              <a:pPr/>
              <a:t>03/09/2019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9825-E74E-49BB-9EBC-4C84C9F937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FAE37-D556-438B-9700-BBC50E9F8688}" type="datetime1">
              <a:rPr lang="fr-FR" smtClean="0"/>
              <a:pPr/>
              <a:t>03/09/2019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9825-E74E-49BB-9EBC-4C84C9F937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E4C8-4769-4AE5-9294-29795D2A3E58}" type="datetime1">
              <a:rPr lang="fr-FR" smtClean="0"/>
              <a:pPr/>
              <a:t>03/09/2019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9825-E74E-49BB-9EBC-4C84C9F937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8933D-6C71-42F2-B482-AA5D6414F5C6}" type="datetime1">
              <a:rPr lang="fr-FR" smtClean="0"/>
              <a:pPr/>
              <a:t>03/09/2019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9825-E74E-49BB-9EBC-4C84C9F937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0C82-51D0-46B3-A77C-2EB74FDE569F}" type="datetime1">
              <a:rPr lang="fr-FR" smtClean="0"/>
              <a:pPr/>
              <a:t>03/09/2019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9825-E74E-49BB-9EBC-4C84C9F937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F8EBE-FC51-4B3D-A628-EB36C84F7709}" type="datetime1">
              <a:rPr lang="fr-FR" smtClean="0"/>
              <a:pPr/>
              <a:t>03/09/2019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9825-E74E-49BB-9EBC-4C84C9F937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81E0E-36F9-4B82-A6E8-9F375CB23CB9}" type="datetime1">
              <a:rPr lang="fr-FR" smtClean="0"/>
              <a:pPr/>
              <a:t>03/09/2019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9825-E74E-49BB-9EBC-4C84C9F937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D670-FA1B-4460-864C-EA2F37F6DAD5}" type="datetime1">
              <a:rPr lang="fr-FR" smtClean="0"/>
              <a:pPr/>
              <a:t>03/09/2019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9825-E74E-49BB-9EBC-4C84C9F937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4604B-C3EB-4E83-9314-136BFAB350A2}" type="datetime1">
              <a:rPr lang="fr-FR" smtClean="0"/>
              <a:pPr/>
              <a:t>03/09/2019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Lycée Stendhal Milan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39825-E74E-49BB-9EBC-4C84C9F937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2071678"/>
            <a:ext cx="7772400" cy="1470025"/>
          </a:xfrm>
        </p:spPr>
        <p:txBody>
          <a:bodyPr/>
          <a:lstStyle/>
          <a:p>
            <a:r>
              <a:rPr lang="fr-FR" dirty="0"/>
              <a:t>RESULTATS AUX EXAMENS</a:t>
            </a:r>
            <a:br>
              <a:rPr lang="fr-FR" dirty="0"/>
            </a:br>
            <a:r>
              <a:rPr lang="fr-FR" dirty="0"/>
              <a:t>session Juin 2019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dirty="0">
                <a:solidFill>
                  <a:srgbClr val="FF0000"/>
                </a:solidFill>
              </a:rPr>
              <a:t>  Baccalauréat</a:t>
            </a:r>
          </a:p>
          <a:p>
            <a:pPr>
              <a:buFont typeface="Wingdings" pitchFamily="2" charset="2"/>
              <a:buChar char="Ø"/>
            </a:pPr>
            <a:r>
              <a:rPr lang="fr-FR" dirty="0">
                <a:solidFill>
                  <a:srgbClr val="FF0000"/>
                </a:solidFill>
              </a:rPr>
              <a:t>  Diplôme National du Brevet </a:t>
            </a:r>
          </a:p>
        </p:txBody>
      </p:sp>
      <p:pic>
        <p:nvPicPr>
          <p:cNvPr id="1026" name="Picture 2" descr="C:\Users\Utente\AppData\Local\Microsoft\Windows\INetCache\IE\WJIA6V1Q\hat-297099_960_72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690408">
            <a:off x="401725" y="279681"/>
            <a:ext cx="2371716" cy="1749141"/>
          </a:xfrm>
          <a:prstGeom prst="rect">
            <a:avLst/>
          </a:prstGeom>
          <a:noFill/>
        </p:spPr>
      </p:pic>
      <p:pic>
        <p:nvPicPr>
          <p:cNvPr id="1027" name="Picture 3" descr="C:\Users\Utente\AppData\Local\Microsoft\Windows\INetCache\IE\1CXJMYKL\lgi01a2013090107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072074"/>
            <a:ext cx="1571482" cy="1428760"/>
          </a:xfrm>
          <a:prstGeom prst="rect">
            <a:avLst/>
          </a:prstGeom>
          <a:noFill/>
        </p:spPr>
      </p:pic>
      <p:pic>
        <p:nvPicPr>
          <p:cNvPr id="4" name="Picture 2" descr="LogoN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29454" y="214290"/>
            <a:ext cx="1757880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600" dirty="0"/>
              <a:t>Lycée Stendhal Milan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8040175"/>
              </p:ext>
            </p:extLst>
          </p:nvPr>
        </p:nvGraphicFramePr>
        <p:xfrm>
          <a:off x="428596" y="2428868"/>
          <a:ext cx="8229599" cy="2643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21603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Effectifs Candidats présentés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Effectifs Candidats</a:t>
                      </a:r>
                      <a:r>
                        <a:rPr lang="fr-FR" baseline="0" dirty="0"/>
                        <a:t> reçus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Taux de réussite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Taux de Mentions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Taux de mentions 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Taux de mentions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Taux de mentions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1603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100 %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92 %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17 %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32 %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43 %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RESULTATS BACCALAUREAT</a:t>
            </a:r>
            <a:br>
              <a:rPr lang="fr-FR" dirty="0"/>
            </a:br>
            <a:r>
              <a:rPr lang="fr-FR" dirty="0"/>
              <a:t>session Juin 2019</a:t>
            </a:r>
          </a:p>
        </p:txBody>
      </p:sp>
      <p:pic>
        <p:nvPicPr>
          <p:cNvPr id="6" name="Picture 3" descr="C:\Users\Utente\AppData\Local\Microsoft\Windows\INetCache\IE\1CXJMYKL\lgi01a2013090107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5286388"/>
            <a:ext cx="942889" cy="857256"/>
          </a:xfrm>
          <a:prstGeom prst="rect">
            <a:avLst/>
          </a:prstGeom>
          <a:noFill/>
        </p:spPr>
      </p:pic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604B2B2C-8F2A-41AB-8BFA-7F133A1859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6025"/>
            <a:ext cx="1800200" cy="517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 descr="AEFE-logo-EtabGestionDirecte">
            <a:extLst>
              <a:ext uri="{FF2B5EF4-FFF2-40B4-BE49-F238E27FC236}">
                <a16:creationId xmlns:a16="http://schemas.microsoft.com/office/drawing/2014/main" id="{D8025329-F3C4-4E58-87B4-56E2ABBE5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-88398"/>
            <a:ext cx="1378726" cy="707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6178548"/>
              </p:ext>
            </p:extLst>
          </p:nvPr>
        </p:nvGraphicFramePr>
        <p:xfrm>
          <a:off x="500034" y="2500306"/>
          <a:ext cx="8072496" cy="2643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5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54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54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54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54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21603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Effectifs Candidats présentés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Effectifs Candidats</a:t>
                      </a:r>
                      <a:r>
                        <a:rPr lang="fr-FR" baseline="0" dirty="0"/>
                        <a:t> reçus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Taux de réussite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Taux de mentions 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Taux de mentions</a:t>
                      </a:r>
                    </a:p>
                    <a:p>
                      <a:pPr algn="ctr"/>
                      <a:r>
                        <a:rPr lang="fr-FR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Taux de mentions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1603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/>
                        <a:t>97.1 </a:t>
                      </a:r>
                      <a:r>
                        <a:rPr lang="fr-FR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21.7 %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24.6 %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  <a:p>
                      <a:pPr algn="ctr"/>
                      <a:r>
                        <a:rPr lang="fr-FR" dirty="0"/>
                        <a:t>43.4 %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RESULTATS   D. N. B.</a:t>
            </a:r>
            <a:br>
              <a:rPr lang="fr-FR" dirty="0"/>
            </a:br>
            <a:r>
              <a:rPr lang="fr-FR" dirty="0"/>
              <a:t>session Juin 2019</a:t>
            </a:r>
          </a:p>
        </p:txBody>
      </p:sp>
      <p:pic>
        <p:nvPicPr>
          <p:cNvPr id="6" name="Picture 3" descr="C:\Users\Utente\AppData\Local\Microsoft\Windows\INetCache\IE\1CXJMYKL\lgi01a2013090107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5357826"/>
            <a:ext cx="942889" cy="857256"/>
          </a:xfrm>
          <a:prstGeom prst="rect">
            <a:avLst/>
          </a:prstGeom>
          <a:noFill/>
        </p:spPr>
      </p:pic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Lycée Stendhal Milan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4C44F2B9-A6BD-4740-BB1B-587CC6738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6025"/>
            <a:ext cx="1800200" cy="517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 descr="AEFE-logo-EtabGestionDirecte">
            <a:extLst>
              <a:ext uri="{FF2B5EF4-FFF2-40B4-BE49-F238E27FC236}">
                <a16:creationId xmlns:a16="http://schemas.microsoft.com/office/drawing/2014/main" id="{4E4B5320-69B9-402D-8869-4CC0AE225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-88398"/>
            <a:ext cx="1378726" cy="707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95</Words>
  <Application>Microsoft Office PowerPoint</Application>
  <PresentationFormat>Affichage à l'écran (4:3)</PresentationFormat>
  <Paragraphs>61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Thème Office</vt:lpstr>
      <vt:lpstr>RESULTATS AUX EXAMENS session Juin 2019</vt:lpstr>
      <vt:lpstr>RESULTATS BACCALAUREAT session Juin 2019</vt:lpstr>
      <vt:lpstr>RESULTATS   D. N. B. session Juin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Marie-Jeanne Arbona</dc:creator>
  <cp:lastModifiedBy>Marie-Jeanne Arbona</cp:lastModifiedBy>
  <cp:revision>38</cp:revision>
  <dcterms:created xsi:type="dcterms:W3CDTF">2017-09-19T11:30:31Z</dcterms:created>
  <dcterms:modified xsi:type="dcterms:W3CDTF">2019-09-03T08:19:48Z</dcterms:modified>
</cp:coreProperties>
</file>